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696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FADD5-04DB-4A84-BFD2-604EA4917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0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3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0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88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6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B7704-EEED-4907-91C8-119AA204E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9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6603-F384-4E00-8471-6F6282758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59173-70C3-4584-9CB8-6ECBBA269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5604E-2C53-4F8F-A71C-FBAE78020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BC52-7657-4E76-ACE7-D79A32361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4D921-29BD-441F-B429-56D5C4649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0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26D8-F605-4C3A-8306-E2F4AB22E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2FDA-736A-4CEC-A2C6-C47EF937C7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5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C870A-1CD2-4716-B37B-B6FE486B5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1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78541-FD36-4011-8CFC-242B37352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3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7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7415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Найди домашнее животное </a:t>
            </a:r>
            <a:endParaRPr lang="ru-RU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339b69c1db850b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6632"/>
            <a:ext cx="3024336" cy="3456384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749804"/>
            <a:ext cx="3960440" cy="3160451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voltage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5550"/>
          <a:stretch/>
        </p:blipFill>
        <p:spPr>
          <a:xfrm>
            <a:off x="2588146" y="3212976"/>
            <a:ext cx="3676042" cy="3048425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8640"/>
            <a:ext cx="2880320" cy="3405674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2893" t="14501" r="1636" b="11179"/>
          <a:stretch/>
        </p:blipFill>
        <p:spPr>
          <a:xfrm>
            <a:off x="1215725" y="3589604"/>
            <a:ext cx="4984357" cy="3096343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040437"/>
            <a:ext cx="3744416" cy="310482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11583" r="12621"/>
          <a:stretch/>
        </p:blipFill>
        <p:spPr>
          <a:xfrm>
            <a:off x="467544" y="260648"/>
            <a:ext cx="3442627" cy="3456383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645024"/>
            <a:ext cx="5431203" cy="3148524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476672"/>
            <a:ext cx="3384376" cy="350107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14018" t="6796" r="23540" b="30584"/>
          <a:stretch/>
        </p:blipFill>
        <p:spPr>
          <a:xfrm>
            <a:off x="-108520" y="476672"/>
            <a:ext cx="4320480" cy="3249567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28345" t="15118" r="31971" b="37009"/>
          <a:stretch/>
        </p:blipFill>
        <p:spPr>
          <a:xfrm>
            <a:off x="2483768" y="3573016"/>
            <a:ext cx="3312368" cy="2996904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14026" t="14235" r="19079" b="17414"/>
          <a:stretch/>
        </p:blipFill>
        <p:spPr>
          <a:xfrm>
            <a:off x="4427983" y="476672"/>
            <a:ext cx="4746393" cy="363726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07072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 окончена!  </a:t>
            </a:r>
            <a:endParaRPr lang="ru-RU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339b69c1db850b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1653</TotalTime>
  <Words>7</Words>
  <Application>Microsoft Office PowerPoint</Application>
  <PresentationFormat>Экран (4:3)</PresentationFormat>
  <Paragraphs>3</Paragraphs>
  <Slides>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102-4</cp:lastModifiedBy>
  <cp:revision>156</cp:revision>
  <dcterms:created xsi:type="dcterms:W3CDTF">2010-04-23T03:00:43Z</dcterms:created>
  <dcterms:modified xsi:type="dcterms:W3CDTF">2022-05-31T08:02:13Z</dcterms:modified>
</cp:coreProperties>
</file>